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sldIdLst>
    <p:sldId id="256" r:id="rId5"/>
    <p:sldId id="257" r:id="rId6"/>
    <p:sldId id="263" r:id="rId7"/>
    <p:sldId id="259" r:id="rId8"/>
    <p:sldId id="264" r:id="rId9"/>
    <p:sldId id="260" r:id="rId10"/>
    <p:sldId id="265" r:id="rId11"/>
    <p:sldId id="261" r:id="rId12"/>
    <p:sldId id="266" r:id="rId13"/>
    <p:sldId id="268" r:id="rId14"/>
    <p:sldId id="270" r:id="rId15"/>
    <p:sldId id="26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A3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EA98E-63A3-12BC-B851-AC961B520682}" v="460" dt="2020-02-10T21:40:31.656"/>
    <p1510:client id="{ED02863C-C8FA-459D-A85E-2AE13625042C}" v="40" dt="2020-02-07T18:52:34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cia Williams" userId="c33e56c4-e75d-4f6f-b698-e7c34373f4b1" providerId="ADAL" clId="{ED02863C-C8FA-459D-A85E-2AE13625042C}"/>
    <pc:docChg chg="custSel addSld modSld sldOrd">
      <pc:chgData name="Tricia Williams" userId="c33e56c4-e75d-4f6f-b698-e7c34373f4b1" providerId="ADAL" clId="{ED02863C-C8FA-459D-A85E-2AE13625042C}" dt="2020-02-07T20:50:32.368" v="3126" actId="1076"/>
      <pc:docMkLst>
        <pc:docMk/>
      </pc:docMkLst>
      <pc:sldChg chg="addSp delSp modSp setBg">
        <pc:chgData name="Tricia Williams" userId="c33e56c4-e75d-4f6f-b698-e7c34373f4b1" providerId="ADAL" clId="{ED02863C-C8FA-459D-A85E-2AE13625042C}" dt="2020-02-07T18:54:06.482" v="3036" actId="113"/>
        <pc:sldMkLst>
          <pc:docMk/>
          <pc:sldMk cId="968851420" sldId="257"/>
        </pc:sldMkLst>
        <pc:spChg chg="mod">
          <ac:chgData name="Tricia Williams" userId="c33e56c4-e75d-4f6f-b698-e7c34373f4b1" providerId="ADAL" clId="{ED02863C-C8FA-459D-A85E-2AE13625042C}" dt="2020-02-07T18:54:02.871" v="3035" actId="113"/>
          <ac:spMkLst>
            <pc:docMk/>
            <pc:sldMk cId="968851420" sldId="257"/>
            <ac:spMk id="6" creationId="{1FFA6457-F5FB-4C81-BA57-88EE19A7A83B}"/>
          </ac:spMkLst>
        </pc:spChg>
        <pc:spChg chg="mod">
          <ac:chgData name="Tricia Williams" userId="c33e56c4-e75d-4f6f-b698-e7c34373f4b1" providerId="ADAL" clId="{ED02863C-C8FA-459D-A85E-2AE13625042C}" dt="2020-02-07T18:54:06.482" v="3036" actId="113"/>
          <ac:spMkLst>
            <pc:docMk/>
            <pc:sldMk cId="968851420" sldId="257"/>
            <ac:spMk id="7" creationId="{1B157DA0-922E-4729-8B69-6B49523D34F0}"/>
          </ac:spMkLst>
        </pc:spChg>
        <pc:spChg chg="mod">
          <ac:chgData name="Tricia Williams" userId="c33e56c4-e75d-4f6f-b698-e7c34373f4b1" providerId="ADAL" clId="{ED02863C-C8FA-459D-A85E-2AE13625042C}" dt="2020-02-07T18:37:02.366" v="2895" actId="255"/>
          <ac:spMkLst>
            <pc:docMk/>
            <pc:sldMk cId="968851420" sldId="257"/>
            <ac:spMk id="12" creationId="{6A821C00-5AE2-40B7-AE6D-BDD97F1332B3}"/>
          </ac:spMkLst>
        </pc:spChg>
        <pc:spChg chg="mod">
          <ac:chgData name="Tricia Williams" userId="c33e56c4-e75d-4f6f-b698-e7c34373f4b1" providerId="ADAL" clId="{ED02863C-C8FA-459D-A85E-2AE13625042C}" dt="2020-02-07T18:36:41.678" v="2890" actId="14100"/>
          <ac:spMkLst>
            <pc:docMk/>
            <pc:sldMk cId="968851420" sldId="257"/>
            <ac:spMk id="13" creationId="{439C5B21-5593-4E97-83FC-9B43C2BEC795}"/>
          </ac:spMkLst>
        </pc:spChg>
        <pc:spChg chg="add del mod">
          <ac:chgData name="Tricia Williams" userId="c33e56c4-e75d-4f6f-b698-e7c34373f4b1" providerId="ADAL" clId="{ED02863C-C8FA-459D-A85E-2AE13625042C}" dt="2020-02-07T18:31:48.497" v="2755" actId="478"/>
          <ac:spMkLst>
            <pc:docMk/>
            <pc:sldMk cId="968851420" sldId="257"/>
            <ac:spMk id="17" creationId="{CAE4344C-F713-425A-841D-E5DA062F3D6D}"/>
          </ac:spMkLst>
        </pc:spChg>
        <pc:grpChg chg="mod">
          <ac:chgData name="Tricia Williams" userId="c33e56c4-e75d-4f6f-b698-e7c34373f4b1" providerId="ADAL" clId="{ED02863C-C8FA-459D-A85E-2AE13625042C}" dt="2020-02-07T18:36:10.698" v="2885" actId="1076"/>
          <ac:grpSpMkLst>
            <pc:docMk/>
            <pc:sldMk cId="968851420" sldId="257"/>
            <ac:grpSpMk id="11" creationId="{F6950A46-0918-44AC-9416-477ACBBF9D58}"/>
          </ac:grpSpMkLst>
        </pc:grpChg>
        <pc:graphicFrameChg chg="add mod modGraphic">
          <ac:chgData name="Tricia Williams" userId="c33e56c4-e75d-4f6f-b698-e7c34373f4b1" providerId="ADAL" clId="{ED02863C-C8FA-459D-A85E-2AE13625042C}" dt="2020-02-07T18:38:16.625" v="2921" actId="1037"/>
          <ac:graphicFrameMkLst>
            <pc:docMk/>
            <pc:sldMk cId="968851420" sldId="257"/>
            <ac:graphicFrameMk id="18" creationId="{AF89F485-8C0D-4122-A28B-7663FEB1EA9B}"/>
          </ac:graphicFrameMkLst>
        </pc:graphicFrameChg>
        <pc:graphicFrameChg chg="add mod modGraphic">
          <ac:chgData name="Tricia Williams" userId="c33e56c4-e75d-4f6f-b698-e7c34373f4b1" providerId="ADAL" clId="{ED02863C-C8FA-459D-A85E-2AE13625042C}" dt="2020-02-07T18:53:21.309" v="3031" actId="1038"/>
          <ac:graphicFrameMkLst>
            <pc:docMk/>
            <pc:sldMk cId="968851420" sldId="257"/>
            <ac:graphicFrameMk id="20" creationId="{0E1409F7-3BC1-42FC-9B4C-B37357393D80}"/>
          </ac:graphicFrameMkLst>
        </pc:graphicFrameChg>
        <pc:picChg chg="del">
          <ac:chgData name="Tricia Williams" userId="c33e56c4-e75d-4f6f-b698-e7c34373f4b1" providerId="ADAL" clId="{ED02863C-C8FA-459D-A85E-2AE13625042C}" dt="2020-02-07T18:35:57.146" v="2882" actId="478"/>
          <ac:picMkLst>
            <pc:docMk/>
            <pc:sldMk cId="968851420" sldId="257"/>
            <ac:picMk id="3" creationId="{A01FA85E-7F47-42F8-BD45-46EC55DF6D7A}"/>
          </ac:picMkLst>
        </pc:picChg>
        <pc:picChg chg="mod modCrop">
          <ac:chgData name="Tricia Williams" userId="c33e56c4-e75d-4f6f-b698-e7c34373f4b1" providerId="ADAL" clId="{ED02863C-C8FA-459D-A85E-2AE13625042C}" dt="2020-02-07T18:38:08.929" v="2909" actId="1037"/>
          <ac:picMkLst>
            <pc:docMk/>
            <pc:sldMk cId="968851420" sldId="257"/>
            <ac:picMk id="4" creationId="{A18CE456-0437-4110-BAEF-F511FF2ADF0A}"/>
          </ac:picMkLst>
        </pc:picChg>
        <pc:picChg chg="mod modCrop">
          <ac:chgData name="Tricia Williams" userId="c33e56c4-e75d-4f6f-b698-e7c34373f4b1" providerId="ADAL" clId="{ED02863C-C8FA-459D-A85E-2AE13625042C}" dt="2020-02-07T18:53:23.854" v="3034" actId="1038"/>
          <ac:picMkLst>
            <pc:docMk/>
            <pc:sldMk cId="968851420" sldId="257"/>
            <ac:picMk id="5" creationId="{850D77CF-E7E7-4222-A99F-252CDBC3B42E}"/>
          </ac:picMkLst>
        </pc:picChg>
        <pc:cxnChg chg="mod">
          <ac:chgData name="Tricia Williams" userId="c33e56c4-e75d-4f6f-b698-e7c34373f4b1" providerId="ADAL" clId="{ED02863C-C8FA-459D-A85E-2AE13625042C}" dt="2020-02-07T18:36:16.568" v="2886" actId="1076"/>
          <ac:cxnSpMkLst>
            <pc:docMk/>
            <pc:sldMk cId="968851420" sldId="257"/>
            <ac:cxnSpMk id="15" creationId="{051AA49E-827A-488C-8024-4FC83741B854}"/>
          </ac:cxnSpMkLst>
        </pc:cxnChg>
      </pc:sldChg>
      <pc:sldChg chg="modSp setBg">
        <pc:chgData name="Tricia Williams" userId="c33e56c4-e75d-4f6f-b698-e7c34373f4b1" providerId="ADAL" clId="{ED02863C-C8FA-459D-A85E-2AE13625042C}" dt="2020-02-07T20:48:07.265" v="3064" actId="1036"/>
        <pc:sldMkLst>
          <pc:docMk/>
          <pc:sldMk cId="460788806" sldId="259"/>
        </pc:sldMkLst>
        <pc:spChg chg="mod">
          <ac:chgData name="Tricia Williams" userId="c33e56c4-e75d-4f6f-b698-e7c34373f4b1" providerId="ADAL" clId="{ED02863C-C8FA-459D-A85E-2AE13625042C}" dt="2020-02-07T20:47:55.384" v="3045" actId="1036"/>
          <ac:spMkLst>
            <pc:docMk/>
            <pc:sldMk cId="460788806" sldId="259"/>
            <ac:spMk id="8" creationId="{7A7AD740-F495-4C70-9A6D-8871F72E28EA}"/>
          </ac:spMkLst>
        </pc:spChg>
        <pc:spChg chg="mod">
          <ac:chgData name="Tricia Williams" userId="c33e56c4-e75d-4f6f-b698-e7c34373f4b1" providerId="ADAL" clId="{ED02863C-C8FA-459D-A85E-2AE13625042C}" dt="2020-02-07T20:48:07.265" v="3064" actId="1036"/>
          <ac:spMkLst>
            <pc:docMk/>
            <pc:sldMk cId="460788806" sldId="259"/>
            <ac:spMk id="21" creationId="{8F808B89-8042-4CF1-B65A-4F6DE995C884}"/>
          </ac:spMkLst>
        </pc:spChg>
        <pc:spChg chg="mod">
          <ac:chgData name="Tricia Williams" userId="c33e56c4-e75d-4f6f-b698-e7c34373f4b1" providerId="ADAL" clId="{ED02863C-C8FA-459D-A85E-2AE13625042C}" dt="2020-02-07T20:48:02.801" v="3054" actId="1036"/>
          <ac:spMkLst>
            <pc:docMk/>
            <pc:sldMk cId="460788806" sldId="259"/>
            <ac:spMk id="22" creationId="{F3F604F1-5686-4B2F-9AB3-9B4625941A11}"/>
          </ac:spMkLst>
        </pc:spChg>
      </pc:sldChg>
      <pc:sldChg chg="modSp setBg">
        <pc:chgData name="Tricia Williams" userId="c33e56c4-e75d-4f6f-b698-e7c34373f4b1" providerId="ADAL" clId="{ED02863C-C8FA-459D-A85E-2AE13625042C}" dt="2020-02-07T20:49:17.797" v="3104" actId="6549"/>
        <pc:sldMkLst>
          <pc:docMk/>
          <pc:sldMk cId="1980914401" sldId="260"/>
        </pc:sldMkLst>
        <pc:spChg chg="mod">
          <ac:chgData name="Tricia Williams" userId="c33e56c4-e75d-4f6f-b698-e7c34373f4b1" providerId="ADAL" clId="{ED02863C-C8FA-459D-A85E-2AE13625042C}" dt="2020-02-07T18:51:44.274" v="3015" actId="113"/>
          <ac:spMkLst>
            <pc:docMk/>
            <pc:sldMk cId="1980914401" sldId="260"/>
            <ac:spMk id="2" creationId="{9989475D-6515-49D0-A455-62F821EE32F6}"/>
          </ac:spMkLst>
        </pc:spChg>
        <pc:spChg chg="mod">
          <ac:chgData name="Tricia Williams" userId="c33e56c4-e75d-4f6f-b698-e7c34373f4b1" providerId="ADAL" clId="{ED02863C-C8FA-459D-A85E-2AE13625042C}" dt="2020-02-07T18:07:07.613" v="2197" actId="113"/>
          <ac:spMkLst>
            <pc:docMk/>
            <pc:sldMk cId="1980914401" sldId="260"/>
            <ac:spMk id="5" creationId="{40543DEA-519D-4027-9670-8B11CDEFA146}"/>
          </ac:spMkLst>
        </pc:spChg>
        <pc:spChg chg="mod">
          <ac:chgData name="Tricia Williams" userId="c33e56c4-e75d-4f6f-b698-e7c34373f4b1" providerId="ADAL" clId="{ED02863C-C8FA-459D-A85E-2AE13625042C}" dt="2020-02-07T20:49:17.797" v="3104" actId="6549"/>
          <ac:spMkLst>
            <pc:docMk/>
            <pc:sldMk cId="1980914401" sldId="260"/>
            <ac:spMk id="6" creationId="{EC96625E-CC14-4B7C-9F82-E3473C3E8438}"/>
          </ac:spMkLst>
        </pc:spChg>
        <pc:spChg chg="mod">
          <ac:chgData name="Tricia Williams" userId="c33e56c4-e75d-4f6f-b698-e7c34373f4b1" providerId="ADAL" clId="{ED02863C-C8FA-459D-A85E-2AE13625042C}" dt="2020-02-07T18:43:31.729" v="3004" actId="207"/>
          <ac:spMkLst>
            <pc:docMk/>
            <pc:sldMk cId="1980914401" sldId="260"/>
            <ac:spMk id="7" creationId="{F2CA5D1E-EBD1-4254-846C-C9C5B151D1F8}"/>
          </ac:spMkLst>
        </pc:spChg>
        <pc:spChg chg="mod">
          <ac:chgData name="Tricia Williams" userId="c33e56c4-e75d-4f6f-b698-e7c34373f4b1" providerId="ADAL" clId="{ED02863C-C8FA-459D-A85E-2AE13625042C}" dt="2020-02-07T18:43:45.336" v="3005" actId="207"/>
          <ac:spMkLst>
            <pc:docMk/>
            <pc:sldMk cId="1980914401" sldId="260"/>
            <ac:spMk id="8" creationId="{CC5ABE34-9BB5-45D0-8022-83EEA3BDF99D}"/>
          </ac:spMkLst>
        </pc:spChg>
      </pc:sldChg>
      <pc:sldChg chg="addSp modSp setBg">
        <pc:chgData name="Tricia Williams" userId="c33e56c4-e75d-4f6f-b698-e7c34373f4b1" providerId="ADAL" clId="{ED02863C-C8FA-459D-A85E-2AE13625042C}" dt="2020-02-07T20:50:04.937" v="3122" actId="20577"/>
        <pc:sldMkLst>
          <pc:docMk/>
          <pc:sldMk cId="1950578242" sldId="261"/>
        </pc:sldMkLst>
        <pc:spChg chg="mod">
          <ac:chgData name="Tricia Williams" userId="c33e56c4-e75d-4f6f-b698-e7c34373f4b1" providerId="ADAL" clId="{ED02863C-C8FA-459D-A85E-2AE13625042C}" dt="2020-02-07T18:51:53.663" v="3017" actId="113"/>
          <ac:spMkLst>
            <pc:docMk/>
            <pc:sldMk cId="1950578242" sldId="261"/>
            <ac:spMk id="2" creationId="{FBFBAA9F-A684-4AE5-9CC0-B379538A8067}"/>
          </ac:spMkLst>
        </pc:spChg>
        <pc:spChg chg="add mod">
          <ac:chgData name="Tricia Williams" userId="c33e56c4-e75d-4f6f-b698-e7c34373f4b1" providerId="ADAL" clId="{ED02863C-C8FA-459D-A85E-2AE13625042C}" dt="2020-02-07T20:50:01.425" v="3116" actId="20577"/>
          <ac:spMkLst>
            <pc:docMk/>
            <pc:sldMk cId="1950578242" sldId="261"/>
            <ac:spMk id="5" creationId="{1DFEDCF7-D85A-4E9A-93E2-366B4BDBE2F2}"/>
          </ac:spMkLst>
        </pc:spChg>
        <pc:spChg chg="add mod">
          <ac:chgData name="Tricia Williams" userId="c33e56c4-e75d-4f6f-b698-e7c34373f4b1" providerId="ADAL" clId="{ED02863C-C8FA-459D-A85E-2AE13625042C}" dt="2020-02-07T20:50:04.937" v="3122" actId="20577"/>
          <ac:spMkLst>
            <pc:docMk/>
            <pc:sldMk cId="1950578242" sldId="261"/>
            <ac:spMk id="6" creationId="{1E8B2E03-2220-45E2-BA00-5E70AC25C963}"/>
          </ac:spMkLst>
        </pc:spChg>
        <pc:cxnChg chg="add mod">
          <ac:chgData name="Tricia Williams" userId="c33e56c4-e75d-4f6f-b698-e7c34373f4b1" providerId="ADAL" clId="{ED02863C-C8FA-459D-A85E-2AE13625042C}" dt="2020-02-07T18:43:01.208" v="3001" actId="11529"/>
          <ac:cxnSpMkLst>
            <pc:docMk/>
            <pc:sldMk cId="1950578242" sldId="261"/>
            <ac:cxnSpMk id="8" creationId="{5B525BBC-F2A8-4AC0-831B-76E43A4524C6}"/>
          </ac:cxnSpMkLst>
        </pc:cxnChg>
      </pc:sldChg>
      <pc:sldChg chg="modSp setBg">
        <pc:chgData name="Tricia Williams" userId="c33e56c4-e75d-4f6f-b698-e7c34373f4b1" providerId="ADAL" clId="{ED02863C-C8FA-459D-A85E-2AE13625042C}" dt="2020-02-07T18:52:16.223" v="3020"/>
        <pc:sldMkLst>
          <pc:docMk/>
          <pc:sldMk cId="3744419556" sldId="263"/>
        </pc:sldMkLst>
        <pc:spChg chg="mod">
          <ac:chgData name="Tricia Williams" userId="c33e56c4-e75d-4f6f-b698-e7c34373f4b1" providerId="ADAL" clId="{ED02863C-C8FA-459D-A85E-2AE13625042C}" dt="2020-02-07T18:51:27.824" v="3014" actId="113"/>
          <ac:spMkLst>
            <pc:docMk/>
            <pc:sldMk cId="3744419556" sldId="263"/>
            <ac:spMk id="3" creationId="{7D71BE41-2A73-4991-98E7-857E845675D9}"/>
          </ac:spMkLst>
        </pc:spChg>
        <pc:spChg chg="mod">
          <ac:chgData name="Tricia Williams" userId="c33e56c4-e75d-4f6f-b698-e7c34373f4b1" providerId="ADAL" clId="{ED02863C-C8FA-459D-A85E-2AE13625042C}" dt="2020-02-07T18:20:26.255" v="2336" actId="122"/>
          <ac:spMkLst>
            <pc:docMk/>
            <pc:sldMk cId="3744419556" sldId="263"/>
            <ac:spMk id="4" creationId="{481852D4-11A0-439B-A27E-4FBFB61BF733}"/>
          </ac:spMkLst>
        </pc:spChg>
        <pc:picChg chg="mod">
          <ac:chgData name="Tricia Williams" userId="c33e56c4-e75d-4f6f-b698-e7c34373f4b1" providerId="ADAL" clId="{ED02863C-C8FA-459D-A85E-2AE13625042C}" dt="2020-02-07T18:40:50.408" v="2978" actId="1035"/>
          <ac:picMkLst>
            <pc:docMk/>
            <pc:sldMk cId="3744419556" sldId="263"/>
            <ac:picMk id="2" creationId="{0C1C6DDC-80B8-4DFF-85A4-190805521C63}"/>
          </ac:picMkLst>
        </pc:picChg>
      </pc:sldChg>
      <pc:sldChg chg="modSp setBg">
        <pc:chgData name="Tricia Williams" userId="c33e56c4-e75d-4f6f-b698-e7c34373f4b1" providerId="ADAL" clId="{ED02863C-C8FA-459D-A85E-2AE13625042C}" dt="2020-02-07T20:48:33.681" v="3100" actId="1035"/>
        <pc:sldMkLst>
          <pc:docMk/>
          <pc:sldMk cId="1470630793" sldId="264"/>
        </pc:sldMkLst>
        <pc:spChg chg="mod">
          <ac:chgData name="Tricia Williams" userId="c33e56c4-e75d-4f6f-b698-e7c34373f4b1" providerId="ADAL" clId="{ED02863C-C8FA-459D-A85E-2AE13625042C}" dt="2020-02-07T18:03:21.799" v="2191" actId="255"/>
          <ac:spMkLst>
            <pc:docMk/>
            <pc:sldMk cId="1470630793" sldId="264"/>
            <ac:spMk id="6" creationId="{24C21EC3-6DAD-4AA3-876E-4B7641C8D218}"/>
          </ac:spMkLst>
        </pc:spChg>
        <pc:spChg chg="mod">
          <ac:chgData name="Tricia Williams" userId="c33e56c4-e75d-4f6f-b698-e7c34373f4b1" providerId="ADAL" clId="{ED02863C-C8FA-459D-A85E-2AE13625042C}" dt="2020-02-07T20:48:16.051" v="3071" actId="1035"/>
          <ac:spMkLst>
            <pc:docMk/>
            <pc:sldMk cId="1470630793" sldId="264"/>
            <ac:spMk id="7" creationId="{2384763E-DA86-4A8A-BE63-2EE547E58D70}"/>
          </ac:spMkLst>
        </pc:spChg>
        <pc:spChg chg="mod">
          <ac:chgData name="Tricia Williams" userId="c33e56c4-e75d-4f6f-b698-e7c34373f4b1" providerId="ADAL" clId="{ED02863C-C8FA-459D-A85E-2AE13625042C}" dt="2020-02-07T20:48:21.033" v="3081" actId="1035"/>
          <ac:spMkLst>
            <pc:docMk/>
            <pc:sldMk cId="1470630793" sldId="264"/>
            <ac:spMk id="9" creationId="{AACC8C96-DE20-4D9E-846D-51275FB0D174}"/>
          </ac:spMkLst>
        </pc:spChg>
        <pc:spChg chg="mod">
          <ac:chgData name="Tricia Williams" userId="c33e56c4-e75d-4f6f-b698-e7c34373f4b1" providerId="ADAL" clId="{ED02863C-C8FA-459D-A85E-2AE13625042C}" dt="2020-02-07T20:48:29.923" v="3095" actId="1035"/>
          <ac:spMkLst>
            <pc:docMk/>
            <pc:sldMk cId="1470630793" sldId="264"/>
            <ac:spMk id="20" creationId="{CA6D387F-7286-4339-ABDC-223BAE355F32}"/>
          </ac:spMkLst>
        </pc:spChg>
        <pc:spChg chg="mod">
          <ac:chgData name="Tricia Williams" userId="c33e56c4-e75d-4f6f-b698-e7c34373f4b1" providerId="ADAL" clId="{ED02863C-C8FA-459D-A85E-2AE13625042C}" dt="2020-02-07T20:48:33.681" v="3100" actId="1035"/>
          <ac:spMkLst>
            <pc:docMk/>
            <pc:sldMk cId="1470630793" sldId="264"/>
            <ac:spMk id="21" creationId="{8F808B89-8042-4CF1-B65A-4F6DE995C884}"/>
          </ac:spMkLst>
        </pc:spChg>
        <pc:spChg chg="mod">
          <ac:chgData name="Tricia Williams" userId="c33e56c4-e75d-4f6f-b698-e7c34373f4b1" providerId="ADAL" clId="{ED02863C-C8FA-459D-A85E-2AE13625042C}" dt="2020-02-07T20:48:25.554" v="3088" actId="1035"/>
          <ac:spMkLst>
            <pc:docMk/>
            <pc:sldMk cId="1470630793" sldId="264"/>
            <ac:spMk id="22" creationId="{F3F604F1-5686-4B2F-9AB3-9B4625941A11}"/>
          </ac:spMkLst>
        </pc:spChg>
      </pc:sldChg>
      <pc:sldChg chg="modSp setBg">
        <pc:chgData name="Tricia Williams" userId="c33e56c4-e75d-4f6f-b698-e7c34373f4b1" providerId="ADAL" clId="{ED02863C-C8FA-459D-A85E-2AE13625042C}" dt="2020-02-07T18:51:48.080" v="3016" actId="113"/>
        <pc:sldMkLst>
          <pc:docMk/>
          <pc:sldMk cId="3824943238" sldId="265"/>
        </pc:sldMkLst>
        <pc:spChg chg="mod">
          <ac:chgData name="Tricia Williams" userId="c33e56c4-e75d-4f6f-b698-e7c34373f4b1" providerId="ADAL" clId="{ED02863C-C8FA-459D-A85E-2AE13625042C}" dt="2020-02-07T18:51:48.080" v="3016" actId="113"/>
          <ac:spMkLst>
            <pc:docMk/>
            <pc:sldMk cId="3824943238" sldId="265"/>
            <ac:spMk id="2" creationId="{9989475D-6515-49D0-A455-62F821EE32F6}"/>
          </ac:spMkLst>
        </pc:spChg>
        <pc:spChg chg="mod">
          <ac:chgData name="Tricia Williams" userId="c33e56c4-e75d-4f6f-b698-e7c34373f4b1" providerId="ADAL" clId="{ED02863C-C8FA-459D-A85E-2AE13625042C}" dt="2020-02-07T18:11:19.996" v="2210" actId="113"/>
          <ac:spMkLst>
            <pc:docMk/>
            <pc:sldMk cId="3824943238" sldId="265"/>
            <ac:spMk id="5" creationId="{40543DEA-519D-4027-9670-8B11CDEFA146}"/>
          </ac:spMkLst>
        </pc:spChg>
        <pc:spChg chg="mod">
          <ac:chgData name="Tricia Williams" userId="c33e56c4-e75d-4f6f-b698-e7c34373f4b1" providerId="ADAL" clId="{ED02863C-C8FA-459D-A85E-2AE13625042C}" dt="2020-02-07T18:43:58.293" v="3006" actId="207"/>
          <ac:spMkLst>
            <pc:docMk/>
            <pc:sldMk cId="3824943238" sldId="265"/>
            <ac:spMk id="7" creationId="{F2CA5D1E-EBD1-4254-846C-C9C5B151D1F8}"/>
          </ac:spMkLst>
        </pc:spChg>
      </pc:sldChg>
      <pc:sldChg chg="addSp delSp modSp add ord setBg">
        <pc:chgData name="Tricia Williams" userId="c33e56c4-e75d-4f6f-b698-e7c34373f4b1" providerId="ADAL" clId="{ED02863C-C8FA-459D-A85E-2AE13625042C}" dt="2020-02-07T20:50:32.368" v="3126" actId="1076"/>
        <pc:sldMkLst>
          <pc:docMk/>
          <pc:sldMk cId="590586565" sldId="266"/>
        </pc:sldMkLst>
        <pc:spChg chg="mod">
          <ac:chgData name="Tricia Williams" userId="c33e56c4-e75d-4f6f-b698-e7c34373f4b1" providerId="ADAL" clId="{ED02863C-C8FA-459D-A85E-2AE13625042C}" dt="2020-02-07T20:50:32.368" v="3126" actId="1076"/>
          <ac:spMkLst>
            <pc:docMk/>
            <pc:sldMk cId="590586565" sldId="266"/>
            <ac:spMk id="3" creationId="{7D71BE41-2A73-4991-98E7-857E845675D9}"/>
          </ac:spMkLst>
        </pc:spChg>
        <pc:spChg chg="mod">
          <ac:chgData name="Tricia Williams" userId="c33e56c4-e75d-4f6f-b698-e7c34373f4b1" providerId="ADAL" clId="{ED02863C-C8FA-459D-A85E-2AE13625042C}" dt="2020-02-07T18:42:11.672" v="2995" actId="14100"/>
          <ac:spMkLst>
            <pc:docMk/>
            <pc:sldMk cId="590586565" sldId="266"/>
            <ac:spMk id="4" creationId="{481852D4-11A0-439B-A27E-4FBFB61BF733}"/>
          </ac:spMkLst>
        </pc:spChg>
        <pc:picChg chg="del">
          <ac:chgData name="Tricia Williams" userId="c33e56c4-e75d-4f6f-b698-e7c34373f4b1" providerId="ADAL" clId="{ED02863C-C8FA-459D-A85E-2AE13625042C}" dt="2020-02-07T18:16:08.013" v="2220" actId="478"/>
          <ac:picMkLst>
            <pc:docMk/>
            <pc:sldMk cId="590586565" sldId="266"/>
            <ac:picMk id="2" creationId="{0C1C6DDC-80B8-4DFF-85A4-190805521C63}"/>
          </ac:picMkLst>
        </pc:picChg>
        <pc:picChg chg="add mod">
          <ac:chgData name="Tricia Williams" userId="c33e56c4-e75d-4f6f-b698-e7c34373f4b1" providerId="ADAL" clId="{ED02863C-C8FA-459D-A85E-2AE13625042C}" dt="2020-02-07T18:42:42.544" v="3000" actId="1076"/>
          <ac:picMkLst>
            <pc:docMk/>
            <pc:sldMk cId="590586565" sldId="266"/>
            <ac:picMk id="5" creationId="{91BF8833-5121-4E0D-B49C-734CB17337DF}"/>
          </ac:picMkLst>
        </pc:picChg>
      </pc:sldChg>
      <pc:sldChg chg="addSp modSp add setBg">
        <pc:chgData name="Tricia Williams" userId="c33e56c4-e75d-4f6f-b698-e7c34373f4b1" providerId="ADAL" clId="{ED02863C-C8FA-459D-A85E-2AE13625042C}" dt="2020-02-07T18:52:34.286" v="3023"/>
        <pc:sldMkLst>
          <pc:docMk/>
          <pc:sldMk cId="65644769" sldId="267"/>
        </pc:sldMkLst>
        <pc:picChg chg="add mod">
          <ac:chgData name="Tricia Williams" userId="c33e56c4-e75d-4f6f-b698-e7c34373f4b1" providerId="ADAL" clId="{ED02863C-C8FA-459D-A85E-2AE13625042C}" dt="2020-02-07T18:25:08.602" v="2525" actId="962"/>
          <ac:picMkLst>
            <pc:docMk/>
            <pc:sldMk cId="65644769" sldId="267"/>
            <ac:picMk id="3" creationId="{07ACCAF6-2D11-4D1B-BC53-18F4470C3A19}"/>
          </ac:picMkLst>
        </pc:picChg>
      </pc:sldChg>
    </pc:docChg>
  </pc:docChgLst>
  <pc:docChgLst>
    <pc:chgData name="Guest User" userId="S::urn:spo:anon#3bcfce13d80cdb45f021e96a45d048874619ec1105387053ade13a4c343eb06c::" providerId="AD" clId="Web-{3C1EA98E-63A3-12BC-B851-AC961B520682}"/>
    <pc:docChg chg="addSld delSld modSld sldOrd">
      <pc:chgData name="Guest User" userId="S::urn:spo:anon#3bcfce13d80cdb45f021e96a45d048874619ec1105387053ade13a4c343eb06c::" providerId="AD" clId="Web-{3C1EA98E-63A3-12BC-B851-AC961B520682}" dt="2020-02-10T21:40:31.656" v="456" actId="20577"/>
      <pc:docMkLst>
        <pc:docMk/>
      </pc:docMkLst>
      <pc:sldChg chg="new del">
        <pc:chgData name="Guest User" userId="S::urn:spo:anon#3bcfce13d80cdb45f021e96a45d048874619ec1105387053ade13a4c343eb06c::" providerId="AD" clId="Web-{3C1EA98E-63A3-12BC-B851-AC961B520682}" dt="2020-02-10T21:20:12.809" v="1"/>
        <pc:sldMkLst>
          <pc:docMk/>
          <pc:sldMk cId="1827137366" sldId="268"/>
        </pc:sldMkLst>
      </pc:sldChg>
      <pc:sldChg chg="addSp delSp modSp add ord replId">
        <pc:chgData name="Guest User" userId="S::urn:spo:anon#3bcfce13d80cdb45f021e96a45d048874619ec1105387053ade13a4c343eb06c::" providerId="AD" clId="Web-{3C1EA98E-63A3-12BC-B851-AC961B520682}" dt="2020-02-10T21:36:08.258" v="158" actId="1076"/>
        <pc:sldMkLst>
          <pc:docMk/>
          <pc:sldMk cId="2795587473" sldId="268"/>
        </pc:sldMkLst>
        <pc:spChg chg="mod">
          <ac:chgData name="Guest User" userId="S::urn:spo:anon#3bcfce13d80cdb45f021e96a45d048874619ec1105387053ade13a4c343eb06c::" providerId="AD" clId="Web-{3C1EA98E-63A3-12BC-B851-AC961B520682}" dt="2020-02-10T21:31:16.672" v="135" actId="20577"/>
          <ac:spMkLst>
            <pc:docMk/>
            <pc:sldMk cId="2795587473" sldId="268"/>
            <ac:spMk id="2" creationId="{FBFBAA9F-A684-4AE5-9CC0-B379538A8067}"/>
          </ac:spMkLst>
        </pc:spChg>
        <pc:spChg chg="del">
          <ac:chgData name="Guest User" userId="S::urn:spo:anon#3bcfce13d80cdb45f021e96a45d048874619ec1105387053ade13a4c343eb06c::" providerId="AD" clId="Web-{3C1EA98E-63A3-12BC-B851-AC961B520682}" dt="2020-02-10T21:20:20.731" v="4"/>
          <ac:spMkLst>
            <pc:docMk/>
            <pc:sldMk cId="2795587473" sldId="268"/>
            <ac:spMk id="5" creationId="{1DFEDCF7-D85A-4E9A-93E2-366B4BDBE2F2}"/>
          </ac:spMkLst>
        </pc:spChg>
        <pc:spChg chg="del">
          <ac:chgData name="Guest User" userId="S::urn:spo:anon#3bcfce13d80cdb45f021e96a45d048874619ec1105387053ade13a4c343eb06c::" providerId="AD" clId="Web-{3C1EA98E-63A3-12BC-B851-AC961B520682}" dt="2020-02-10T21:20:22.950" v="5"/>
          <ac:spMkLst>
            <pc:docMk/>
            <pc:sldMk cId="2795587473" sldId="268"/>
            <ac:spMk id="6" creationId="{1E8B2E03-2220-45E2-BA00-5E70AC25C963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28:16.182" v="75" actId="14100"/>
          <ac:spMkLst>
            <pc:docMk/>
            <pc:sldMk cId="2795587473" sldId="268"/>
            <ac:spMk id="10" creationId="{A85AF9B3-B811-4987-B3C8-B2D9BBFAE2F4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28:19.573" v="76" actId="14100"/>
          <ac:spMkLst>
            <pc:docMk/>
            <pc:sldMk cId="2795587473" sldId="268"/>
            <ac:spMk id="11" creationId="{F129E59B-D938-4E15-95CB-F8181BD7198E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28:23.635" v="77" actId="1076"/>
          <ac:spMkLst>
            <pc:docMk/>
            <pc:sldMk cId="2795587473" sldId="268"/>
            <ac:spMk id="12" creationId="{1C9FCE10-1D3A-4C1B-9FA4-143F890A25CE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28:36.026" v="80" actId="20577"/>
          <ac:spMkLst>
            <pc:docMk/>
            <pc:sldMk cId="2795587473" sldId="268"/>
            <ac:spMk id="13" creationId="{A5DD8088-BDBF-4F3B-B606-02735BF601C3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35:50.273" v="156" actId="1076"/>
          <ac:spMkLst>
            <pc:docMk/>
            <pc:sldMk cId="2795587473" sldId="268"/>
            <ac:spMk id="14" creationId="{4C60F02A-DBFC-4A38-A2DD-C4CA4D2B46C8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36:08.258" v="158" actId="1076"/>
          <ac:spMkLst>
            <pc:docMk/>
            <pc:sldMk cId="2795587473" sldId="268"/>
            <ac:spMk id="15" creationId="{DB908DA1-49DF-4F7F-9859-4D3F74494B75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36:04.899" v="157" actId="1076"/>
          <ac:spMkLst>
            <pc:docMk/>
            <pc:sldMk cId="2795587473" sldId="268"/>
            <ac:spMk id="16" creationId="{CD74C792-3DB4-43C3-A31D-779A24C3F796}"/>
          </ac:spMkLst>
        </pc:spChg>
        <pc:spChg chg="add mod">
          <ac:chgData name="Guest User" userId="S::urn:spo:anon#3bcfce13d80cdb45f021e96a45d048874619ec1105387053ade13a4c343eb06c::" providerId="AD" clId="Web-{3C1EA98E-63A3-12BC-B851-AC961B520682}" dt="2020-02-10T21:35:46.008" v="155" actId="1076"/>
          <ac:spMkLst>
            <pc:docMk/>
            <pc:sldMk cId="2795587473" sldId="268"/>
            <ac:spMk id="17" creationId="{F32DE20E-38F8-44AE-9D85-4BFE71785771}"/>
          </ac:spMkLst>
        </pc:spChg>
        <pc:picChg chg="add del mod">
          <ac:chgData name="Guest User" userId="S::urn:spo:anon#3bcfce13d80cdb45f021e96a45d048874619ec1105387053ade13a4c343eb06c::" providerId="AD" clId="Web-{3C1EA98E-63A3-12BC-B851-AC961B520682}" dt="2020-02-10T21:25:00.239" v="10"/>
          <ac:picMkLst>
            <pc:docMk/>
            <pc:sldMk cId="2795587473" sldId="268"/>
            <ac:picMk id="3" creationId="{3CE424A8-CC5A-4C1B-979F-2AAE91745144}"/>
          </ac:picMkLst>
        </pc:picChg>
        <pc:picChg chg="add mod">
          <ac:chgData name="Guest User" userId="S::urn:spo:anon#3bcfce13d80cdb45f021e96a45d048874619ec1105387053ade13a4c343eb06c::" providerId="AD" clId="Web-{3C1EA98E-63A3-12BC-B851-AC961B520682}" dt="2020-02-10T21:25:56.381" v="46" actId="1076"/>
          <ac:picMkLst>
            <pc:docMk/>
            <pc:sldMk cId="2795587473" sldId="268"/>
            <ac:picMk id="7" creationId="{2B3A90D6-5308-4317-B705-DEF3FDD92F57}"/>
          </ac:picMkLst>
        </pc:picChg>
      </pc:sldChg>
      <pc:sldChg chg="new del">
        <pc:chgData name="Guest User" userId="S::urn:spo:anon#3bcfce13d80cdb45f021e96a45d048874619ec1105387053ade13a4c343eb06c::" providerId="AD" clId="Web-{3C1EA98E-63A3-12BC-B851-AC961B520682}" dt="2020-02-10T21:37:30.245" v="162"/>
        <pc:sldMkLst>
          <pc:docMk/>
          <pc:sldMk cId="3268869168" sldId="269"/>
        </pc:sldMkLst>
      </pc:sldChg>
      <pc:sldChg chg="addSp delSp modSp add mod ord replId modClrScheme chgLayout">
        <pc:chgData name="Guest User" userId="S::urn:spo:anon#3bcfce13d80cdb45f021e96a45d048874619ec1105387053ade13a4c343eb06c::" providerId="AD" clId="Web-{3C1EA98E-63A3-12BC-B851-AC961B520682}" dt="2020-02-10T21:40:29.734" v="454" actId="20577"/>
        <pc:sldMkLst>
          <pc:docMk/>
          <pc:sldMk cId="130147835" sldId="270"/>
        </pc:sldMkLst>
        <pc:spChg chg="add mod ord">
          <ac:chgData name="Guest User" userId="S::urn:spo:anon#3bcfce13d80cdb45f021e96a45d048874619ec1105387053ade13a4c343eb06c::" providerId="AD" clId="Web-{3C1EA98E-63A3-12BC-B851-AC961B520682}" dt="2020-02-10T21:38:30.450" v="177" actId="20577"/>
          <ac:spMkLst>
            <pc:docMk/>
            <pc:sldMk cId="130147835" sldId="270"/>
            <ac:spMk id="2" creationId="{4C41BAC6-92F0-4CE1-827D-AD2B0E782AA5}"/>
          </ac:spMkLst>
        </pc:spChg>
        <pc:spChg chg="del">
          <ac:chgData name="Guest User" userId="S::urn:spo:anon#3bcfce13d80cdb45f021e96a45d048874619ec1105387053ade13a4c343eb06c::" providerId="AD" clId="Web-{3C1EA98E-63A3-12BC-B851-AC961B520682}" dt="2020-02-10T21:38:25.622" v="166"/>
          <ac:spMkLst>
            <pc:docMk/>
            <pc:sldMk cId="130147835" sldId="270"/>
            <ac:spMk id="3" creationId="{7D71BE41-2A73-4991-98E7-857E845675D9}"/>
          </ac:spMkLst>
        </pc:spChg>
        <pc:spChg chg="del">
          <ac:chgData name="Guest User" userId="S::urn:spo:anon#3bcfce13d80cdb45f021e96a45d048874619ec1105387053ade13a4c343eb06c::" providerId="AD" clId="Web-{3C1EA98E-63A3-12BC-B851-AC961B520682}" dt="2020-02-10T21:38:23.110" v="165"/>
          <ac:spMkLst>
            <pc:docMk/>
            <pc:sldMk cId="130147835" sldId="270"/>
            <ac:spMk id="4" creationId="{481852D4-11A0-439B-A27E-4FBFB61BF733}"/>
          </ac:spMkLst>
        </pc:spChg>
        <pc:spChg chg="add mod ord">
          <ac:chgData name="Guest User" userId="S::urn:spo:anon#3bcfce13d80cdb45f021e96a45d048874619ec1105387053ade13a4c343eb06c::" providerId="AD" clId="Web-{3C1EA98E-63A3-12BC-B851-AC961B520682}" dt="2020-02-10T21:40:29.734" v="454" actId="20577"/>
          <ac:spMkLst>
            <pc:docMk/>
            <pc:sldMk cId="130147835" sldId="270"/>
            <ac:spMk id="6" creationId="{482B6E24-F3C4-49AE-AB87-AB9A5392D971}"/>
          </ac:spMkLst>
        </pc:spChg>
        <pc:spChg chg="add mod ord">
          <ac:chgData name="Guest User" userId="S::urn:spo:anon#3bcfce13d80cdb45f021e96a45d048874619ec1105387053ade13a4c343eb06c::" providerId="AD" clId="Web-{3C1EA98E-63A3-12BC-B851-AC961B520682}" dt="2020-02-10T21:37:38.417" v="163"/>
          <ac:spMkLst>
            <pc:docMk/>
            <pc:sldMk cId="130147835" sldId="270"/>
            <ac:spMk id="7" creationId="{60468E56-E30E-4992-94DA-26B9829405E5}"/>
          </ac:spMkLst>
        </pc:spChg>
        <pc:picChg chg="del">
          <ac:chgData name="Guest User" userId="S::urn:spo:anon#3bcfce13d80cdb45f021e96a45d048874619ec1105387053ade13a4c343eb06c::" providerId="AD" clId="Web-{3C1EA98E-63A3-12BC-B851-AC961B520682}" dt="2020-02-10T21:37:42.714" v="164"/>
          <ac:picMkLst>
            <pc:docMk/>
            <pc:sldMk cId="130147835" sldId="270"/>
            <ac:picMk id="5" creationId="{91BF8833-5121-4E0D-B49C-734CB17337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18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4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1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1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4" r:id="rId5"/>
    <p:sldLayoutId id="2147483698" r:id="rId6"/>
    <p:sldLayoutId id="2147483699" r:id="rId7"/>
    <p:sldLayoutId id="2147483700" r:id="rId8"/>
    <p:sldLayoutId id="2147483703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8331F-EEDF-49D2-8059-60D63F3A6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C1FDF-FF81-4072-ABC9-EB11A09B1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High School Start Time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185D-456D-414A-BB27-EEEABE5F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Thought Exchange Community Engagement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75CB1-66A9-4792-B8D7-918B87B6750A}"/>
              </a:ext>
            </a:extLst>
          </p:cNvPr>
          <p:cNvSpPr txBox="1"/>
          <p:nvPr/>
        </p:nvSpPr>
        <p:spPr>
          <a:xfrm>
            <a:off x="481260" y="6320999"/>
            <a:ext cx="73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SYOSSET CENTRAL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2983436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AA9F-A684-4AE5-9CC0-B379538A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89" y="322446"/>
            <a:ext cx="10168128" cy="7267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Correlation of Thoughts to Compromises</a:t>
            </a:r>
            <a:endParaRPr lang="en-US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5BBC-F2A8-4AC0-831B-76E43A4524C6}"/>
              </a:ext>
            </a:extLst>
          </p:cNvPr>
          <p:cNvCxnSpPr/>
          <p:nvPr/>
        </p:nvCxnSpPr>
        <p:spPr>
          <a:xfrm>
            <a:off x="336884" y="950495"/>
            <a:ext cx="11518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B3A90D6-5308-4317-B705-DEF3FDD9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09" y="1035403"/>
            <a:ext cx="5896582" cy="5792385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A85AF9B3-B811-4987-B3C8-B2D9BBFAE2F4}"/>
              </a:ext>
            </a:extLst>
          </p:cNvPr>
          <p:cNvSpPr/>
          <p:nvPr/>
        </p:nvSpPr>
        <p:spPr>
          <a:xfrm>
            <a:off x="2962379" y="1042270"/>
            <a:ext cx="351261" cy="702861"/>
          </a:xfrm>
          <a:prstGeom prst="leftBrace">
            <a:avLst/>
          </a:prstGeom>
          <a:ln w="57150">
            <a:solidFill>
              <a:srgbClr val="99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129E59B-D938-4E15-95CB-F8181BD7198E}"/>
              </a:ext>
            </a:extLst>
          </p:cNvPr>
          <p:cNvSpPr/>
          <p:nvPr/>
        </p:nvSpPr>
        <p:spPr>
          <a:xfrm>
            <a:off x="2651086" y="1795938"/>
            <a:ext cx="639774" cy="497471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FCE10-1D3A-4C1B-9FA4-143F890A25CE}"/>
              </a:ext>
            </a:extLst>
          </p:cNvPr>
          <p:cNvSpPr txBox="1"/>
          <p:nvPr/>
        </p:nvSpPr>
        <p:spPr>
          <a:xfrm>
            <a:off x="1200150" y="4053427"/>
            <a:ext cx="15272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Support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DD8088-BDBF-4F3B-B606-02735BF601C3}"/>
              </a:ext>
            </a:extLst>
          </p:cNvPr>
          <p:cNvSpPr txBox="1"/>
          <p:nvPr/>
        </p:nvSpPr>
        <p:spPr>
          <a:xfrm>
            <a:off x="1433092" y="1163354"/>
            <a:ext cx="15272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Concern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0F02A-DBFC-4A38-A2DD-C4CA4D2B46C8}"/>
              </a:ext>
            </a:extLst>
          </p:cNvPr>
          <p:cNvSpPr txBox="1"/>
          <p:nvPr/>
        </p:nvSpPr>
        <p:spPr>
          <a:xfrm>
            <a:off x="9953277" y="950151"/>
            <a:ext cx="2597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More Busing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908DA1-49DF-4F7F-9859-4D3F74494B75}"/>
              </a:ext>
            </a:extLst>
          </p:cNvPr>
          <p:cNvSpPr txBox="1"/>
          <p:nvPr/>
        </p:nvSpPr>
        <p:spPr>
          <a:xfrm>
            <a:off x="10103308" y="4207404"/>
            <a:ext cx="23326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Move </a:t>
            </a:r>
            <a:r>
              <a:rPr lang="en-US" sz="2400" b="1" dirty="0"/>
              <a:t>Elementary Start Time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CD74C792-3DB4-43C3-A31D-779A24C3F796}"/>
              </a:ext>
            </a:extLst>
          </p:cNvPr>
          <p:cNvSpPr/>
          <p:nvPr/>
        </p:nvSpPr>
        <p:spPr>
          <a:xfrm>
            <a:off x="9387432" y="4653682"/>
            <a:ext cx="659347" cy="30795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32DE20E-38F8-44AE-9D85-4BFE71785771}"/>
              </a:ext>
            </a:extLst>
          </p:cNvPr>
          <p:cNvSpPr/>
          <p:nvPr/>
        </p:nvSpPr>
        <p:spPr>
          <a:xfrm>
            <a:off x="9292674" y="1041090"/>
            <a:ext cx="635658" cy="240839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8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BAC6-92F0-4CE1-827D-AD2B0E78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B6E24-F3C4-49AE-AB87-AB9A5392D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Develop concrete options</a:t>
            </a:r>
          </a:p>
          <a:p>
            <a:r>
              <a:rPr lang="en-US"/>
              <a:t>Seek feedback on specific options</a:t>
            </a:r>
          </a:p>
          <a:p>
            <a:pPr lvl="1"/>
            <a:r>
              <a:rPr lang="en-US"/>
              <a:t>There will be no option that doesn't require some compromise.</a:t>
            </a:r>
            <a:endParaRPr lang="en-US" dirty="0"/>
          </a:p>
          <a:p>
            <a:r>
              <a:rPr lang="en-US"/>
              <a:t>Cost out changes</a:t>
            </a:r>
            <a:endParaRPr lang="en-US" dirty="0"/>
          </a:p>
          <a:p>
            <a:r>
              <a:rPr lang="en-US"/>
              <a:t>Develop implementation timeline</a:t>
            </a:r>
          </a:p>
          <a:p>
            <a:pPr lvl="1"/>
            <a:r>
              <a:rPr lang="en-US"/>
              <a:t>Fall 2021 at the earliest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468E56-E30E-4992-94DA-26B982940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CCAF6-2D11-4D1B-BC53-18F4470C3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2" y="0"/>
            <a:ext cx="11041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CE456-0437-4110-BAEF-F511FF2AD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2" t="7950" r="66149" b="54016"/>
          <a:stretch/>
        </p:blipFill>
        <p:spPr>
          <a:xfrm>
            <a:off x="145722" y="4472010"/>
            <a:ext cx="2019399" cy="1946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0D77CF-E7E7-4222-A99F-252CDBC3B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4" t="61142" r="66175" b="4034"/>
          <a:stretch/>
        </p:blipFill>
        <p:spPr>
          <a:xfrm>
            <a:off x="5992614" y="4547783"/>
            <a:ext cx="2019399" cy="1823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A6457-F5FB-4C81-BA57-88EE19A7A83B}"/>
              </a:ext>
            </a:extLst>
          </p:cNvPr>
          <p:cNvSpPr txBox="1"/>
          <p:nvPr/>
        </p:nvSpPr>
        <p:spPr>
          <a:xfrm>
            <a:off x="361470" y="3524118"/>
            <a:ext cx="54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 you most closely identify with the District?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57DA0-922E-4729-8B69-6B49523D34F0}"/>
              </a:ext>
            </a:extLst>
          </p:cNvPr>
          <p:cNvSpPr txBox="1"/>
          <p:nvPr/>
        </p:nvSpPr>
        <p:spPr>
          <a:xfrm>
            <a:off x="6096000" y="3247119"/>
            <a:ext cx="553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choose the school level you are most closely associated with. If you have children in more than one school, select the level of your youngest child.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950A46-0918-44AC-9416-477ACBBF9D58}"/>
              </a:ext>
            </a:extLst>
          </p:cNvPr>
          <p:cNvGrpSpPr/>
          <p:nvPr/>
        </p:nvGrpSpPr>
        <p:grpSpPr>
          <a:xfrm>
            <a:off x="3163848" y="1946455"/>
            <a:ext cx="5237702" cy="923330"/>
            <a:chOff x="6577309" y="1639143"/>
            <a:chExt cx="4627966" cy="7239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280CFE-9385-4EDF-B778-0E53A0D76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7309" y="1672481"/>
              <a:ext cx="1390650" cy="6572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4B7DEE-6EFB-4385-9340-72C0D1534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7925" y="1639143"/>
              <a:ext cx="1438275" cy="723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15E68E-9C7F-4A4D-A773-27674D2FC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7087" y="1639143"/>
              <a:ext cx="1598188" cy="6935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821C00-5AE2-40B7-AE6D-BDD97F1332B3}"/>
              </a:ext>
            </a:extLst>
          </p:cNvPr>
          <p:cNvSpPr txBox="1"/>
          <p:nvPr/>
        </p:nvSpPr>
        <p:spPr>
          <a:xfrm>
            <a:off x="3232266" y="1333171"/>
            <a:ext cx="510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OVERVIEW OF ENGAGEMENT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C5B21-5593-4E97-83FC-9B43C2BEC795}"/>
              </a:ext>
            </a:extLst>
          </p:cNvPr>
          <p:cNvSpPr txBox="1"/>
          <p:nvPr/>
        </p:nvSpPr>
        <p:spPr>
          <a:xfrm>
            <a:off x="361470" y="215654"/>
            <a:ext cx="1126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IS IMPORTANT FOR THE DISTRICT TO CONSIDER AS WE EXPLORE POTENTIALLY SHIFTING TO A LATER HIGH SCHOOL START TIME?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1AA49E-827A-488C-8024-4FC83741B854}"/>
              </a:ext>
            </a:extLst>
          </p:cNvPr>
          <p:cNvCxnSpPr>
            <a:cxnSpLocks/>
          </p:cNvCxnSpPr>
          <p:nvPr/>
        </p:nvCxnSpPr>
        <p:spPr>
          <a:xfrm flipV="1">
            <a:off x="269707" y="1110516"/>
            <a:ext cx="11352797" cy="20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AF89F485-8C0D-4122-A28B-7663FEB1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55608"/>
              </p:ext>
            </p:extLst>
          </p:nvPr>
        </p:nvGraphicFramePr>
        <p:xfrm>
          <a:off x="2087631" y="4629797"/>
          <a:ext cx="3689639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345">
                  <a:extLst>
                    <a:ext uri="{9D8B030D-6E8A-4147-A177-3AD203B41FA5}">
                      <a16:colId xmlns:a16="http://schemas.microsoft.com/office/drawing/2014/main" val="2323065667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419152205"/>
                    </a:ext>
                  </a:extLst>
                </a:gridCol>
                <a:gridCol w="728420">
                  <a:extLst>
                    <a:ext uri="{9D8B030D-6E8A-4147-A177-3AD203B41FA5}">
                      <a16:colId xmlns:a16="http://schemas.microsoft.com/office/drawing/2014/main" val="1306083933"/>
                    </a:ext>
                  </a:extLst>
                </a:gridCol>
                <a:gridCol w="387457">
                  <a:extLst>
                    <a:ext uri="{9D8B030D-6E8A-4147-A177-3AD203B41FA5}">
                      <a16:colId xmlns:a16="http://schemas.microsoft.com/office/drawing/2014/main" val="4039562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Parent/Guardian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1,505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2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Staff Member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8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Student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164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2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Community Member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56028"/>
                  </a:ext>
                </a:extLst>
              </a:tr>
            </a:tbl>
          </a:graphicData>
        </a:graphic>
      </p:graphicFrame>
      <p:graphicFrame>
        <p:nvGraphicFramePr>
          <p:cNvPr id="20" name="Table 18">
            <a:extLst>
              <a:ext uri="{FF2B5EF4-FFF2-40B4-BE49-F238E27FC236}">
                <a16:creationId xmlns:a16="http://schemas.microsoft.com/office/drawing/2014/main" id="{0E1409F7-3BC1-42FC-9B4C-B37357393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23060"/>
              </p:ext>
            </p:extLst>
          </p:nvPr>
        </p:nvGraphicFramePr>
        <p:xfrm>
          <a:off x="8006807" y="4667204"/>
          <a:ext cx="36896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345">
                  <a:extLst>
                    <a:ext uri="{9D8B030D-6E8A-4147-A177-3AD203B41FA5}">
                      <a16:colId xmlns:a16="http://schemas.microsoft.com/office/drawing/2014/main" val="2323065667"/>
                    </a:ext>
                  </a:extLst>
                </a:gridCol>
                <a:gridCol w="759417">
                  <a:extLst>
                    <a:ext uri="{9D8B030D-6E8A-4147-A177-3AD203B41FA5}">
                      <a16:colId xmlns:a16="http://schemas.microsoft.com/office/drawing/2014/main" val="2419152205"/>
                    </a:ext>
                  </a:extLst>
                </a:gridCol>
                <a:gridCol w="728420">
                  <a:extLst>
                    <a:ext uri="{9D8B030D-6E8A-4147-A177-3AD203B41FA5}">
                      <a16:colId xmlns:a16="http://schemas.microsoft.com/office/drawing/2014/main" val="1306083933"/>
                    </a:ext>
                  </a:extLst>
                </a:gridCol>
                <a:gridCol w="387457">
                  <a:extLst>
                    <a:ext uri="{9D8B030D-6E8A-4147-A177-3AD203B41FA5}">
                      <a16:colId xmlns:a16="http://schemas.microsoft.com/office/drawing/2014/main" val="4039562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Elementary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845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2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Middle School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88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High School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801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2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5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85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1C6DDC-80B8-4DFF-85A4-19080552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26" y="1083102"/>
            <a:ext cx="9510793" cy="470784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71BE41-2A73-4991-98E7-857E845675D9}"/>
              </a:ext>
            </a:extLst>
          </p:cNvPr>
          <p:cNvSpPr txBox="1">
            <a:spLocks/>
          </p:cNvSpPr>
          <p:nvPr/>
        </p:nvSpPr>
        <p:spPr>
          <a:xfrm>
            <a:off x="955864" y="372395"/>
            <a:ext cx="9721516" cy="758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/>
              <a:t>THOUGHTS CATEGORIZED BY SUPPORT OR CONCERN, AND REASON GIVEN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852D4-11A0-439B-A27E-4FBFB61BF733}"/>
              </a:ext>
            </a:extLst>
          </p:cNvPr>
          <p:cNvSpPr txBox="1"/>
          <p:nvPr/>
        </p:nvSpPr>
        <p:spPr>
          <a:xfrm>
            <a:off x="1301858" y="5573330"/>
            <a:ext cx="9510793" cy="1033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Thoughts expressing support for a later high school start time were consistently rated higher than those expressing concern. </a:t>
            </a:r>
          </a:p>
        </p:txBody>
      </p:sp>
    </p:spTree>
    <p:extLst>
      <p:ext uri="{BB962C8B-B14F-4D97-AF65-F5344CB8AC3E}">
        <p14:creationId xmlns:p14="http://schemas.microsoft.com/office/powerpoint/2010/main" val="374441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843F-6D12-4DAC-B0FD-9CAD9D9A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48086"/>
            <a:ext cx="8626641" cy="6545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10 </a:t>
            </a:r>
            <a:r>
              <a:rPr lang="en-US" sz="3200" b="1" dirty="0">
                <a:solidFill>
                  <a:srgbClr val="0070C0"/>
                </a:solidFill>
              </a:rPr>
              <a:t>HIGHEST</a:t>
            </a:r>
            <a:r>
              <a:rPr lang="en-US" sz="3200" b="1" dirty="0"/>
              <a:t> RATED THOUGHTS - OVERALL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21EC3-6DAD-4AA3-876E-4B7641C8D218}"/>
              </a:ext>
            </a:extLst>
          </p:cNvPr>
          <p:cNvSpPr txBox="1"/>
          <p:nvPr/>
        </p:nvSpPr>
        <p:spPr>
          <a:xfrm>
            <a:off x="324848" y="931116"/>
            <a:ext cx="5959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Ability of children to get enough sleep.</a:t>
            </a:r>
            <a:r>
              <a:rPr lang="en-US" sz="1600" dirty="0"/>
              <a:t> </a:t>
            </a:r>
            <a:r>
              <a:rPr lang="en-US" sz="1400" dirty="0"/>
              <a:t>Learning requires sufficient rest.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 of 1,984; 4.6 stars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4763E-DA86-4A8A-BE63-2EE547E58D70}"/>
              </a:ext>
            </a:extLst>
          </p:cNvPr>
          <p:cNvSpPr txBox="1"/>
          <p:nvPr/>
        </p:nvSpPr>
        <p:spPr>
          <a:xfrm>
            <a:off x="324848" y="1721816"/>
            <a:ext cx="5558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Sufficient sleep duration. </a:t>
            </a:r>
            <a:r>
              <a:rPr lang="en-US" sz="1400" dirty="0"/>
              <a:t>Sufficient sleep impacts academic performance and learning.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#2 of 1,984; 4.6 stars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AD740-F495-4C70-9A6D-8871F72E28EA}"/>
              </a:ext>
            </a:extLst>
          </p:cNvPr>
          <p:cNvSpPr txBox="1"/>
          <p:nvPr/>
        </p:nvSpPr>
        <p:spPr>
          <a:xfrm>
            <a:off x="277224" y="3922182"/>
            <a:ext cx="581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These teens need additional sleep. </a:t>
            </a:r>
            <a:r>
              <a:rPr lang="en-US" sz="1400" dirty="0"/>
              <a:t>Sleep deprivation impairs ability to learn.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#4 of 1,984; 4.5 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C8C96-DE20-4D9E-846D-51275FB0D174}"/>
              </a:ext>
            </a:extLst>
          </p:cNvPr>
          <p:cNvSpPr txBox="1"/>
          <p:nvPr/>
        </p:nvSpPr>
        <p:spPr>
          <a:xfrm>
            <a:off x="312816" y="2516010"/>
            <a:ext cx="61240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Most high school students stay up late to complete their homework and have late activities and sports that sometimes keep them out until 10 pm. </a:t>
            </a:r>
            <a:r>
              <a:rPr lang="en-US" sz="1400" dirty="0"/>
              <a:t>A later start time would give HS students more time to sleep. They need their sleep because they are up late.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#3 of 1, 984; 4.6 stars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7A5D-9EA0-4C75-8D26-500338E9F532}"/>
              </a:ext>
            </a:extLst>
          </p:cNvPr>
          <p:cNvSpPr txBox="1"/>
          <p:nvPr/>
        </p:nvSpPr>
        <p:spPr>
          <a:xfrm>
            <a:off x="285244" y="5528891"/>
            <a:ext cx="581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Better sleep helps in retention. High School start time is cruel especially in winter. </a:t>
            </a:r>
            <a:r>
              <a:rPr lang="en-US" sz="1400" dirty="0"/>
              <a:t>Students will have more quality time spared for family after finishing homework and extra activities, rehearsals, etc.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#6 of 1,984; 4.4 stars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603D3E-CF21-428B-AC68-EC64D97BABDC}"/>
              </a:ext>
            </a:extLst>
          </p:cNvPr>
          <p:cNvCxnSpPr/>
          <p:nvPr/>
        </p:nvCxnSpPr>
        <p:spPr>
          <a:xfrm>
            <a:off x="336880" y="783929"/>
            <a:ext cx="11361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4241C3-6BE1-4A2A-B42C-49D5653EBDE6}"/>
              </a:ext>
            </a:extLst>
          </p:cNvPr>
          <p:cNvSpPr txBox="1"/>
          <p:nvPr/>
        </p:nvSpPr>
        <p:spPr>
          <a:xfrm>
            <a:off x="277225" y="4656003"/>
            <a:ext cx="5818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Sleep is important to everyone and I know that my high schoolers lack it!!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#5 of 1,984; 4.5 stars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C57A7-F0CD-4359-A5A7-B38633B3FBE3}"/>
              </a:ext>
            </a:extLst>
          </p:cNvPr>
          <p:cNvSpPr txBox="1"/>
          <p:nvPr/>
        </p:nvSpPr>
        <p:spPr>
          <a:xfrm>
            <a:off x="6625386" y="931116"/>
            <a:ext cx="52297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District should consider the research on teenagers getting more sleep and the effect on grades, health and emotional well being.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#7 of 1,984; 4.4 stars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D387F-7286-4339-ABDC-223BAE355F32}"/>
              </a:ext>
            </a:extLst>
          </p:cNvPr>
          <p:cNvSpPr txBox="1"/>
          <p:nvPr/>
        </p:nvSpPr>
        <p:spPr>
          <a:xfrm>
            <a:off x="6625386" y="2095734"/>
            <a:ext cx="51816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think it is extremely important for district to consider a later start time for the HS. </a:t>
            </a:r>
            <a:r>
              <a:rPr lang="en-US" sz="1400" dirty="0"/>
              <a:t>Students are up late with sports and after school activities and heavy load of homework and studying. They could benefit from sleeping more.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#8 of 1,984; 4.4 stars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808B89-8042-4CF1-B65A-4F6DE995C884}"/>
              </a:ext>
            </a:extLst>
          </p:cNvPr>
          <p:cNvSpPr txBox="1"/>
          <p:nvPr/>
        </p:nvSpPr>
        <p:spPr>
          <a:xfrm>
            <a:off x="6625387" y="3581646"/>
            <a:ext cx="5181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Less sleep affects their performance in school during the years where their grades directly affect their college acceptance chances. </a:t>
            </a:r>
            <a:r>
              <a:rPr lang="en-US" sz="1400" dirty="0"/>
              <a:t>Younger students go to sleep earlier anyway, which means it would be easier for them to get up earlier.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#9 of 1,984; 4.4 stars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604F1-5686-4B2F-9AB3-9B4625941A11}"/>
              </a:ext>
            </a:extLst>
          </p:cNvPr>
          <p:cNvSpPr txBox="1"/>
          <p:nvPr/>
        </p:nvSpPr>
        <p:spPr>
          <a:xfrm>
            <a:off x="6596815" y="5145335"/>
            <a:ext cx="5101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Older students have heavier work loads. Between activities and homework, high school students go to bed very late. </a:t>
            </a:r>
            <a:r>
              <a:rPr lang="en-US" sz="1400" dirty="0"/>
              <a:t>Having to wake up at 6 am leaves them chronically fatigued which leads to poorer performance, difficulty with concentrating and additional stress.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 10 of 1,984; 4.4 stars</a:t>
            </a:r>
          </a:p>
        </p:txBody>
      </p:sp>
    </p:spTree>
    <p:extLst>
      <p:ext uri="{BB962C8B-B14F-4D97-AF65-F5344CB8AC3E}">
        <p14:creationId xmlns:p14="http://schemas.microsoft.com/office/powerpoint/2010/main" val="46078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843F-6D12-4DAC-B0FD-9CAD9D9A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412" y="148086"/>
            <a:ext cx="8771020" cy="6545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10 </a:t>
            </a:r>
            <a:r>
              <a:rPr lang="en-US" sz="3200" b="1" dirty="0">
                <a:solidFill>
                  <a:srgbClr val="0070C0"/>
                </a:solidFill>
              </a:rPr>
              <a:t>LOWEST</a:t>
            </a:r>
            <a:r>
              <a:rPr lang="en-US" sz="3200" b="1" dirty="0"/>
              <a:t> RATED THOUGHTS - OVERALL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21EC3-6DAD-4AA3-876E-4B7641C8D218}"/>
              </a:ext>
            </a:extLst>
          </p:cNvPr>
          <p:cNvSpPr txBox="1"/>
          <p:nvPr/>
        </p:nvSpPr>
        <p:spPr>
          <a:xfrm>
            <a:off x="324848" y="931116"/>
            <a:ext cx="59957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later start time is unnecessary. It will just hurt after school activities</a:t>
            </a:r>
            <a:r>
              <a:rPr lang="en-US" sz="1600" dirty="0"/>
              <a:t>. </a:t>
            </a:r>
            <a:r>
              <a:rPr lang="en-US" sz="1400" dirty="0"/>
              <a:t>We should teach the students to wake up early. The most successful people wake up early and get started with their day early. Students waking up early is a habit for the rest of their lives.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#1,982 of 1,984; 2.0 stars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4763E-DA86-4A8A-BE63-2EE547E58D70}"/>
              </a:ext>
            </a:extLst>
          </p:cNvPr>
          <p:cNvSpPr txBox="1"/>
          <p:nvPr/>
        </p:nvSpPr>
        <p:spPr>
          <a:xfrm>
            <a:off x="312814" y="2225184"/>
            <a:ext cx="5558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My family do not prefer a late high school start time.</a:t>
            </a:r>
            <a:endParaRPr lang="en-US" sz="1400" dirty="0"/>
          </a:p>
          <a:p>
            <a:r>
              <a:rPr lang="en-US" sz="1400" dirty="0">
                <a:solidFill>
                  <a:srgbClr val="0070C0"/>
                </a:solidFill>
              </a:rPr>
              <a:t>Ranked #1,981 of 1,984; 2.0 stars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AD740-F495-4C70-9A6D-8871F72E28EA}"/>
              </a:ext>
            </a:extLst>
          </p:cNvPr>
          <p:cNvSpPr txBox="1"/>
          <p:nvPr/>
        </p:nvSpPr>
        <p:spPr>
          <a:xfrm>
            <a:off x="312814" y="4089782"/>
            <a:ext cx="5818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don’t think the time should be changed at all. As the saying goes “If it </a:t>
            </a:r>
            <a:r>
              <a:rPr lang="en-US" sz="1600" b="1" dirty="0" err="1"/>
              <a:t>ain’t</a:t>
            </a:r>
            <a:r>
              <a:rPr lang="en-US" sz="1600" b="1" dirty="0"/>
              <a:t> broke don’t try to fix it”. </a:t>
            </a:r>
            <a:r>
              <a:rPr lang="en-US" sz="1400" dirty="0"/>
              <a:t>Toughens you up for the real world.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#1,979 of 1,984; 2.1 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C8C96-DE20-4D9E-846D-51275FB0D174}"/>
              </a:ext>
            </a:extLst>
          </p:cNvPr>
          <p:cNvSpPr txBox="1"/>
          <p:nvPr/>
        </p:nvSpPr>
        <p:spPr>
          <a:xfrm>
            <a:off x="301037" y="2826741"/>
            <a:ext cx="577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We already have poor planning in regards to the calendar: why is the Feb break offset by shorter April break. </a:t>
            </a:r>
            <a:r>
              <a:rPr lang="en-US" sz="1400" dirty="0"/>
              <a:t>Additionally, this school need not address every ethnic holiday.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#1,980 of 1,984; 2.1 stars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67A5D-9EA0-4C75-8D26-500338E9F532}"/>
              </a:ext>
            </a:extLst>
          </p:cNvPr>
          <p:cNvSpPr txBox="1"/>
          <p:nvPr/>
        </p:nvSpPr>
        <p:spPr>
          <a:xfrm>
            <a:off x="6373225" y="5581628"/>
            <a:ext cx="53254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 oppose the later start time for high school. </a:t>
            </a:r>
            <a:r>
              <a:rPr lang="en-US" sz="1400" dirty="0"/>
              <a:t>That age has more on their plate for homework, extracurricular activities and for some getting their first job.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#1,973 of 1,984; 2.2 stars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603D3E-CF21-428B-AC68-EC64D97BABDC}"/>
              </a:ext>
            </a:extLst>
          </p:cNvPr>
          <p:cNvCxnSpPr/>
          <p:nvPr/>
        </p:nvCxnSpPr>
        <p:spPr>
          <a:xfrm>
            <a:off x="336880" y="783929"/>
            <a:ext cx="11361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4241C3-6BE1-4A2A-B42C-49D5653EBDE6}"/>
              </a:ext>
            </a:extLst>
          </p:cNvPr>
          <p:cNvSpPr txBox="1"/>
          <p:nvPr/>
        </p:nvSpPr>
        <p:spPr>
          <a:xfrm>
            <a:off x="277226" y="5188220"/>
            <a:ext cx="581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It is important to consider why this change is even being looked at now, when school times have been pretty consistent for decades. </a:t>
            </a:r>
            <a:r>
              <a:rPr lang="en-US" sz="1400" dirty="0"/>
              <a:t>If the system has worked fine in Syosset for decades, and we continue to be one of the highest performing schools in the state/county, why change?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Ranked #1,977 of 1,984; 2.1 stars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C57A7-F0CD-4359-A5A7-B38633B3FBE3}"/>
              </a:ext>
            </a:extLst>
          </p:cNvPr>
          <p:cNvSpPr txBox="1"/>
          <p:nvPr/>
        </p:nvSpPr>
        <p:spPr>
          <a:xfrm>
            <a:off x="6376738" y="931116"/>
            <a:ext cx="54783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 need to change…Why? Kids have survived years doing it this way. Gets them ready for life. Get up and go to work. </a:t>
            </a:r>
            <a:r>
              <a:rPr lang="en-US" sz="1400" dirty="0"/>
              <a:t>Also…Go to school later…means stay up later with all electronics, etc. </a:t>
            </a:r>
            <a:endParaRPr lang="en-US" sz="1600" b="1" dirty="0"/>
          </a:p>
          <a:p>
            <a:r>
              <a:rPr lang="en-US" sz="1400" dirty="0">
                <a:solidFill>
                  <a:srgbClr val="0070C0"/>
                </a:solidFill>
              </a:rPr>
              <a:t>Ranked #1,977 of 1,984; 2.1 stars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D387F-7286-4339-ABDC-223BAE355F32}"/>
              </a:ext>
            </a:extLst>
          </p:cNvPr>
          <p:cNvSpPr txBox="1"/>
          <p:nvPr/>
        </p:nvSpPr>
        <p:spPr>
          <a:xfrm>
            <a:off x="6373225" y="2283610"/>
            <a:ext cx="56583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If you start later, how can they get adjusted to 7:30 am classes in college? Grow up parents please. Stop coddling. </a:t>
            </a:r>
            <a:r>
              <a:rPr lang="en-US" sz="1400" dirty="0"/>
              <a:t>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#1.976 of 1,984; 2.1 stars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808B89-8042-4CF1-B65A-4F6DE995C884}"/>
              </a:ext>
            </a:extLst>
          </p:cNvPr>
          <p:cNvSpPr txBox="1"/>
          <p:nvPr/>
        </p:nvSpPr>
        <p:spPr>
          <a:xfrm>
            <a:off x="6373225" y="3411215"/>
            <a:ext cx="51816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There are no solutions in life  just trade offs. I don’t think the earlier start time will solve the problems/challenges students are facing. 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#1,975 of 1,984; 2.2 stars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F604F1-5686-4B2F-9AB3-9B4625941A11}"/>
              </a:ext>
            </a:extLst>
          </p:cNvPr>
          <p:cNvSpPr txBox="1"/>
          <p:nvPr/>
        </p:nvSpPr>
        <p:spPr>
          <a:xfrm>
            <a:off x="6373225" y="4544684"/>
            <a:ext cx="5478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This should not even be considered. </a:t>
            </a:r>
            <a:r>
              <a:rPr lang="en-US" sz="1400" dirty="0"/>
              <a:t>Extra help – am – sports – activities – plays – PM – the kids will not be here much longer.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Ranked #1,974 of 1,984; 2.2 stars</a:t>
            </a:r>
          </a:p>
        </p:txBody>
      </p:sp>
    </p:spTree>
    <p:extLst>
      <p:ext uri="{BB962C8B-B14F-4D97-AF65-F5344CB8AC3E}">
        <p14:creationId xmlns:p14="http://schemas.microsoft.com/office/powerpoint/2010/main" val="14706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475D-6515-49D0-A455-62F821EE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20" y="218882"/>
            <a:ext cx="10168128" cy="642486"/>
          </a:xfrm>
        </p:spPr>
        <p:txBody>
          <a:bodyPr/>
          <a:lstStyle/>
          <a:p>
            <a:pPr algn="ctr"/>
            <a:r>
              <a:rPr lang="en-US" b="1" dirty="0"/>
              <a:t>AREAS OF DIVISION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43DEA-519D-4027-9670-8B11CDEFA146}"/>
              </a:ext>
            </a:extLst>
          </p:cNvPr>
          <p:cNvSpPr txBox="1"/>
          <p:nvPr/>
        </p:nvSpPr>
        <p:spPr>
          <a:xfrm>
            <a:off x="348916" y="1263315"/>
            <a:ext cx="53059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This is a positive move in helping the children of our district excel academically. </a:t>
            </a:r>
            <a:r>
              <a:rPr lang="en-US" sz="1600" dirty="0"/>
              <a:t>Additional sleep, having time for breakfast and more vibrant children will be able to focus and concentrate more effectively.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4.9 stars; Side B: 1.0 star</a:t>
            </a:r>
          </a:p>
          <a:p>
            <a:endParaRPr lang="en-US" sz="1600" dirty="0"/>
          </a:p>
          <a:p>
            <a:r>
              <a:rPr lang="en-US" sz="1600" b="1" dirty="0"/>
              <a:t>High School is too early.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4.6 stars, Side B: 1.0 star</a:t>
            </a:r>
          </a:p>
          <a:p>
            <a:endParaRPr lang="en-US" sz="1600" dirty="0"/>
          </a:p>
          <a:p>
            <a:r>
              <a:rPr lang="en-US" sz="1600" b="1" dirty="0"/>
              <a:t>I think the District should implement a later start time. </a:t>
            </a:r>
            <a:r>
              <a:rPr lang="en-US" sz="1600" dirty="0"/>
              <a:t>The later start time would allow for extra sleep which can improve grades and overall health.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5.0 stars; Side B: 1.0 star</a:t>
            </a:r>
          </a:p>
          <a:p>
            <a:endParaRPr lang="en-US" sz="1600" dirty="0"/>
          </a:p>
          <a:p>
            <a:r>
              <a:rPr lang="en-US" sz="1600" b="1" dirty="0"/>
              <a:t>Later start time is better so kids can sleep well. </a:t>
            </a:r>
            <a:r>
              <a:rPr lang="en-US" sz="1600" dirty="0"/>
              <a:t>Good sleep is better for health.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4.9 stars; Side B: 1.6 stars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/>
              <a:t>The positive effect on the students. </a:t>
            </a:r>
            <a:r>
              <a:rPr lang="en-US" sz="1600" dirty="0"/>
              <a:t>They will get more sleep.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5.0 stars; Side B: 1.8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6625E-CC14-4B7C-9F82-E3473C3E8438}"/>
              </a:ext>
            </a:extLst>
          </p:cNvPr>
          <p:cNvSpPr txBox="1"/>
          <p:nvPr/>
        </p:nvSpPr>
        <p:spPr>
          <a:xfrm>
            <a:off x="5799221" y="1263315"/>
            <a:ext cx="5919537" cy="553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If you start later, how can they get adjusted to 7:30 am classes in college? </a:t>
            </a:r>
            <a:r>
              <a:rPr lang="en-US" sz="1600" dirty="0"/>
              <a:t>Grow up parents please. Stop coddling.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1.0 star; Side B: 4.6 stars</a:t>
            </a:r>
          </a:p>
          <a:p>
            <a:endParaRPr lang="en-US" sz="1050" dirty="0">
              <a:solidFill>
                <a:srgbClr val="0070C0"/>
              </a:solidFill>
            </a:endParaRPr>
          </a:p>
          <a:p>
            <a:r>
              <a:rPr lang="en-US" sz="1600" b="1" dirty="0"/>
              <a:t>Children are resilient if they are put in situations where they are not coddled/pampered consistently. We shouldn’t jump to give them the “easy path”. </a:t>
            </a:r>
            <a:r>
              <a:rPr lang="en-US" sz="1600" dirty="0"/>
              <a:t>Life is not always easy. We need to teach them at an early age that they will have to adapt. Giving them more sleep time just coddles them further.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1.2 stars; Side B: 4.9 stars</a:t>
            </a:r>
          </a:p>
          <a:p>
            <a:endParaRPr lang="en-US" sz="1050" dirty="0"/>
          </a:p>
          <a:p>
            <a:r>
              <a:rPr lang="en-US" sz="1600" b="1" dirty="0"/>
              <a:t>Teacher childcare concerns. </a:t>
            </a:r>
            <a:r>
              <a:rPr lang="en-US" sz="1600" dirty="0"/>
              <a:t>If we end later who will be home for my children to get off the bus as they are also Syosset students and will get home earlier than me.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1.3 stars; Side B: 5.0 stars</a:t>
            </a:r>
            <a:endParaRPr lang="en-US" sz="1600" dirty="0"/>
          </a:p>
          <a:p>
            <a:endParaRPr lang="en-US" sz="1050" dirty="0">
              <a:solidFill>
                <a:srgbClr val="0070C0"/>
              </a:solidFill>
            </a:endParaRPr>
          </a:p>
          <a:p>
            <a:r>
              <a:rPr lang="en-US" sz="1600" b="1" dirty="0"/>
              <a:t>The later start time in unnecessary. It will just hurt after school activities. We should teach the students to wake up early. </a:t>
            </a:r>
            <a:r>
              <a:rPr lang="en-US" sz="1600" dirty="0"/>
              <a:t>The most successful people wake up early and get started with their day. Students waking up early is a habit for the rest of their lives.</a:t>
            </a:r>
          </a:p>
          <a:p>
            <a:r>
              <a:rPr lang="en-US" dirty="0">
                <a:solidFill>
                  <a:srgbClr val="0070C0"/>
                </a:solidFill>
              </a:rPr>
              <a:t>Side A: 1.1 stars; Side B: 5.0 stars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A5D1E-EBD1-4254-846C-C9C5B151D1F8}"/>
              </a:ext>
            </a:extLst>
          </p:cNvPr>
          <p:cNvSpPr txBox="1"/>
          <p:nvPr/>
        </p:nvSpPr>
        <p:spPr>
          <a:xfrm>
            <a:off x="348916" y="878305"/>
            <a:ext cx="530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</a:rPr>
              <a:t>“Side A” rate these thoughts high: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ABE34-9BB5-45D0-8022-83EEA3BDF99D}"/>
              </a:ext>
            </a:extLst>
          </p:cNvPr>
          <p:cNvSpPr txBox="1"/>
          <p:nvPr/>
        </p:nvSpPr>
        <p:spPr>
          <a:xfrm>
            <a:off x="6096000" y="878305"/>
            <a:ext cx="530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</a:rPr>
              <a:t>“Side B” rate these thoughts high: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A3E1D4-51B8-4793-89DC-680C0842E008}"/>
              </a:ext>
            </a:extLst>
          </p:cNvPr>
          <p:cNvCxnSpPr/>
          <p:nvPr/>
        </p:nvCxnSpPr>
        <p:spPr>
          <a:xfrm>
            <a:off x="348916" y="830182"/>
            <a:ext cx="11598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1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475D-6515-49D0-A455-62F821EE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20" y="218882"/>
            <a:ext cx="10168128" cy="642486"/>
          </a:xfrm>
        </p:spPr>
        <p:txBody>
          <a:bodyPr/>
          <a:lstStyle/>
          <a:p>
            <a:pPr algn="ctr"/>
            <a:r>
              <a:rPr lang="en-US" b="1" dirty="0"/>
              <a:t>AREAS OF AGREEMENT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43DEA-519D-4027-9670-8B11CDEFA146}"/>
              </a:ext>
            </a:extLst>
          </p:cNvPr>
          <p:cNvSpPr txBox="1"/>
          <p:nvPr/>
        </p:nvSpPr>
        <p:spPr>
          <a:xfrm>
            <a:off x="477252" y="1291500"/>
            <a:ext cx="1123749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Sufficient sleep duration. </a:t>
            </a:r>
            <a:r>
              <a:rPr lang="en-US" sz="1600" dirty="0"/>
              <a:t>Sufficient sleep directly impacts academic performance and learning.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4.9 stars; Side B: 4.0 stars</a:t>
            </a:r>
          </a:p>
          <a:p>
            <a:endParaRPr lang="en-US" sz="1050" dirty="0"/>
          </a:p>
          <a:p>
            <a:r>
              <a:rPr lang="en-US" sz="1600" b="1" dirty="0"/>
              <a:t>I think it’s most important to consider what is best for the students.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4.6 stars, Side B: 3.4 stars</a:t>
            </a:r>
          </a:p>
          <a:p>
            <a:endParaRPr lang="en-US" sz="1050" dirty="0"/>
          </a:p>
          <a:p>
            <a:r>
              <a:rPr lang="en-US" sz="1600" b="1" dirty="0"/>
              <a:t>High schoolers potentially have jobs or are involved in activities/sports that go late. </a:t>
            </a:r>
            <a:r>
              <a:rPr lang="en-US" sz="1600" dirty="0"/>
              <a:t>Example – high school ice hockey team has practice starting at 9:45 pm. Kids are not getting home until 11/11:30 and having to get up for school before 6 am and sit through a school day is very often an issue.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4.4 stars; Side B: 5.0 stars</a:t>
            </a:r>
          </a:p>
          <a:p>
            <a:endParaRPr lang="en-US" sz="1050" dirty="0"/>
          </a:p>
          <a:p>
            <a:r>
              <a:rPr lang="en-US" sz="1600" b="1" dirty="0"/>
              <a:t>Sports competition/game conflicts are not a big problem. </a:t>
            </a:r>
            <a:r>
              <a:rPr lang="en-US" sz="1600" dirty="0"/>
              <a:t>Yes, practices will start and end later but that’s part of being an athlete: being busier. For conflicts with other schools, take Jericho for example. Other schools will find ways to compromise whether it involves waiting or changing time.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4.7 stars; Side B: 4.5 stars</a:t>
            </a:r>
          </a:p>
          <a:p>
            <a:endParaRPr lang="en-US" sz="1050" dirty="0">
              <a:solidFill>
                <a:srgbClr val="0070C0"/>
              </a:solidFill>
            </a:endParaRPr>
          </a:p>
          <a:p>
            <a:r>
              <a:rPr lang="en-US" sz="1600" b="1" dirty="0"/>
              <a:t>I have a high school student he gets on the bus at 6:30 am and plays sports sometimes very late. </a:t>
            </a:r>
            <a:r>
              <a:rPr lang="en-US" sz="1600" dirty="0"/>
              <a:t>The days are so long. Not enough sleep he has ADHD &amp; takes medicine. Sleep is important.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Side A: 4.8 stars; Side B: 3.7 stars</a:t>
            </a:r>
          </a:p>
          <a:p>
            <a:endParaRPr lang="en-US" sz="1050" dirty="0"/>
          </a:p>
          <a:p>
            <a:r>
              <a:rPr lang="en-US" b="1" dirty="0"/>
              <a:t>The amount of sleep our students receive is extremely important but we also need to investigate how a later start time will equate to a later end time. </a:t>
            </a:r>
          </a:p>
          <a:p>
            <a:r>
              <a:rPr lang="en-US" dirty="0">
                <a:solidFill>
                  <a:srgbClr val="0070C0"/>
                </a:solidFill>
              </a:rPr>
              <a:t>Side A: 4.0 stars; Side B: 5.0 stars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A5D1E-EBD1-4254-846C-C9C5B151D1F8}"/>
              </a:ext>
            </a:extLst>
          </p:cNvPr>
          <p:cNvSpPr txBox="1"/>
          <p:nvPr/>
        </p:nvSpPr>
        <p:spPr>
          <a:xfrm>
            <a:off x="3052010" y="905230"/>
            <a:ext cx="539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</a:rPr>
              <a:t>Both sides rated these thoughts high: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4B23D1-75B8-4273-8208-6BBBDA26A1BA}"/>
              </a:ext>
            </a:extLst>
          </p:cNvPr>
          <p:cNvCxnSpPr/>
          <p:nvPr/>
        </p:nvCxnSpPr>
        <p:spPr>
          <a:xfrm>
            <a:off x="481263" y="861368"/>
            <a:ext cx="11321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4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AA9F-A684-4AE5-9CC0-B379538A8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89" y="322446"/>
            <a:ext cx="10168128" cy="726707"/>
          </a:xfrm>
        </p:spPr>
        <p:txBody>
          <a:bodyPr/>
          <a:lstStyle/>
          <a:p>
            <a:pPr algn="ctr"/>
            <a:r>
              <a:rPr lang="en-US" b="1" dirty="0"/>
              <a:t>HOW STAFF RATED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EDCF7-D85A-4E9A-93E2-366B4BDBE2F2}"/>
              </a:ext>
            </a:extLst>
          </p:cNvPr>
          <p:cNvSpPr txBox="1"/>
          <p:nvPr/>
        </p:nvSpPr>
        <p:spPr>
          <a:xfrm>
            <a:off x="336884" y="1063590"/>
            <a:ext cx="525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Highest-Rated Thoughts by Staff:</a:t>
            </a:r>
          </a:p>
          <a:p>
            <a:endParaRPr lang="en-US" dirty="0"/>
          </a:p>
          <a:p>
            <a:r>
              <a:rPr lang="en-US" sz="1600" b="1" dirty="0"/>
              <a:t>Later end times are going to equate to students getting to sleep later. </a:t>
            </a:r>
            <a:r>
              <a:rPr lang="en-US" sz="1600" dirty="0"/>
              <a:t>Since extra curricular activities are stressed so much in the college application process, more students are participating in more after school events.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Rating by staff: 4.3 stars</a:t>
            </a:r>
          </a:p>
          <a:p>
            <a:endParaRPr lang="en-US" sz="1600" dirty="0"/>
          </a:p>
          <a:p>
            <a:r>
              <a:rPr lang="en-US" sz="1600" b="1" dirty="0"/>
              <a:t>I think the families of the high school students need to step up and make sure their kids go to bed at a reasonable time so they get the right sleep. </a:t>
            </a:r>
            <a:r>
              <a:rPr lang="en-US" sz="1600" dirty="0"/>
              <a:t>This has to be a partnership and the school should not be the only ones to make such a huge change.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Rating by staff: 4.2 stars</a:t>
            </a:r>
          </a:p>
          <a:p>
            <a:endParaRPr lang="en-US" sz="1600" dirty="0"/>
          </a:p>
          <a:p>
            <a:r>
              <a:rPr lang="en-US" sz="1600" b="1" dirty="0"/>
              <a:t>Impact on elementary children. </a:t>
            </a:r>
            <a:r>
              <a:rPr lang="en-US" sz="1600" dirty="0"/>
              <a:t>How much extra time will younger children need to be in an after care program?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Rating by staff: 4.2 stars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B2E03-2220-45E2-BA00-5E70AC25C963}"/>
              </a:ext>
            </a:extLst>
          </p:cNvPr>
          <p:cNvSpPr txBox="1"/>
          <p:nvPr/>
        </p:nvSpPr>
        <p:spPr>
          <a:xfrm>
            <a:off x="6096001" y="1063590"/>
            <a:ext cx="57591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>
                    <a:lumMod val="50000"/>
                  </a:schemeClr>
                </a:solidFill>
              </a:rPr>
              <a:t>Lowest-Rated Thoughts by Staff:</a:t>
            </a:r>
          </a:p>
          <a:p>
            <a:endParaRPr lang="en-US" dirty="0"/>
          </a:p>
          <a:p>
            <a:r>
              <a:rPr lang="en-US" sz="1600" b="1" dirty="0"/>
              <a:t>Often high schoolers have jobs after school. </a:t>
            </a:r>
            <a:r>
              <a:rPr lang="en-US" sz="1600" dirty="0"/>
              <a:t>Often HS students babysit &amp; taking elementary students off the bus as part of their babysitting job.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Rating by staff: 2.0 stars</a:t>
            </a:r>
          </a:p>
          <a:p>
            <a:endParaRPr lang="en-US" sz="1600" dirty="0"/>
          </a:p>
          <a:p>
            <a:r>
              <a:rPr lang="en-US" sz="1600" b="1" dirty="0"/>
              <a:t>Late start time won’t make a difference in the students’ well being. They continue to stay up late playing games and spending time on social media. </a:t>
            </a:r>
            <a:r>
              <a:rPr lang="en-US" sz="1600" dirty="0"/>
              <a:t>They’ll be sleep deprived regardless.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Rating by staff: 2.0 stars</a:t>
            </a:r>
          </a:p>
          <a:p>
            <a:endParaRPr lang="en-US" sz="1600" dirty="0"/>
          </a:p>
          <a:p>
            <a:r>
              <a:rPr lang="en-US" sz="1600" b="1" dirty="0"/>
              <a:t>If someone has to pay for any increase in costs, it has to come from the pocket of the administrators, not parents!! </a:t>
            </a:r>
            <a:r>
              <a:rPr lang="en-US" sz="1600" dirty="0"/>
              <a:t>Teachers/administrators are being overpaid as is, while us parents have to spend money on tutors teaching the kids what they should already by taught!</a:t>
            </a:r>
          </a:p>
          <a:p>
            <a:r>
              <a:rPr lang="en-US" sz="1600" dirty="0">
                <a:solidFill>
                  <a:srgbClr val="0070C0"/>
                </a:solidFill>
              </a:rPr>
              <a:t>Rating by staff: 2.0 stars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525BBC-F2A8-4AC0-831B-76E43A4524C6}"/>
              </a:ext>
            </a:extLst>
          </p:cNvPr>
          <p:cNvCxnSpPr/>
          <p:nvPr/>
        </p:nvCxnSpPr>
        <p:spPr>
          <a:xfrm>
            <a:off x="336884" y="950495"/>
            <a:ext cx="11518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7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71BE41-2A73-4991-98E7-857E845675D9}"/>
              </a:ext>
            </a:extLst>
          </p:cNvPr>
          <p:cNvSpPr txBox="1">
            <a:spLocks/>
          </p:cNvSpPr>
          <p:nvPr/>
        </p:nvSpPr>
        <p:spPr>
          <a:xfrm>
            <a:off x="1521994" y="419151"/>
            <a:ext cx="8819148" cy="75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THOUGHTS THAT INCLUDED AN OPINION ON AN ACCEPTABLE COMPROMISE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852D4-11A0-439B-A27E-4FBFB61BF733}"/>
              </a:ext>
            </a:extLst>
          </p:cNvPr>
          <p:cNvSpPr txBox="1"/>
          <p:nvPr/>
        </p:nvSpPr>
        <p:spPr>
          <a:xfrm>
            <a:off x="2009273" y="5405007"/>
            <a:ext cx="7844590" cy="1033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Different compromises mentioned were rated fairly consistently, receiving a star score between 3.5 and 3.8 on average).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F8833-5121-4E0D-B49C-734CB173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57" y="1551519"/>
            <a:ext cx="7689684" cy="37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656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3641"/>
      </a:dk2>
      <a:lt2>
        <a:srgbClr val="E3E2E8"/>
      </a:lt2>
      <a:accent1>
        <a:srgbClr val="9BA57D"/>
      </a:accent1>
      <a:accent2>
        <a:srgbClr val="85A973"/>
      </a:accent2>
      <a:accent3>
        <a:srgbClr val="7FA983"/>
      </a:accent3>
      <a:accent4>
        <a:srgbClr val="75AB90"/>
      </a:accent4>
      <a:accent5>
        <a:srgbClr val="7EA6A3"/>
      </a:accent5>
      <a:accent6>
        <a:srgbClr val="7FA6BA"/>
      </a:accent6>
      <a:hlink>
        <a:srgbClr val="8474B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281A4AB831749B1BDB8984738968A" ma:contentTypeVersion="10" ma:contentTypeDescription="Create a new document." ma:contentTypeScope="" ma:versionID="51f5f6d2d76a5b0b8948394c28fbc264">
  <xsd:schema xmlns:xsd="http://www.w3.org/2001/XMLSchema" xmlns:xs="http://www.w3.org/2001/XMLSchema" xmlns:p="http://schemas.microsoft.com/office/2006/metadata/properties" xmlns:ns3="d1958c85-a377-45a5-9e07-da83898c2df6" targetNamespace="http://schemas.microsoft.com/office/2006/metadata/properties" ma:root="true" ma:fieldsID="2395eb544df86334bdca457fd50c40e6" ns3:_="">
    <xsd:import namespace="d1958c85-a377-45a5-9e07-da83898c2d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58c85-a377-45a5-9e07-da83898c2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704964-7B13-4AC8-84D7-36189D1AEB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4437B6-D097-42FD-959B-85B6F4302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58c85-a377-45a5-9e07-da83898c2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F130E4-FB3F-4F7C-BB24-F991C512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1941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AccentBoxVTI</vt:lpstr>
      <vt:lpstr>High School Start Time</vt:lpstr>
      <vt:lpstr>PowerPoint Presentation</vt:lpstr>
      <vt:lpstr>PowerPoint Presentation</vt:lpstr>
      <vt:lpstr>10 HIGHEST RATED THOUGHTS - OVERALL</vt:lpstr>
      <vt:lpstr>10 LOWEST RATED THOUGHTS - OVERALL</vt:lpstr>
      <vt:lpstr>AREAS OF DIVISION</vt:lpstr>
      <vt:lpstr>AREAS OF AGREEMENT</vt:lpstr>
      <vt:lpstr>HOW STAFF RATED THOUGHTS</vt:lpstr>
      <vt:lpstr>PowerPoint Presentation</vt:lpstr>
      <vt:lpstr>Correlation of Thoughts to Compromises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Start Time</dc:title>
  <dc:creator>Tricia Williams</dc:creator>
  <cp:lastModifiedBy>Tricia Williams</cp:lastModifiedBy>
  <cp:revision>121</cp:revision>
  <cp:lastPrinted>2020-02-07T15:32:26Z</cp:lastPrinted>
  <dcterms:created xsi:type="dcterms:W3CDTF">2020-02-07T15:04:31Z</dcterms:created>
  <dcterms:modified xsi:type="dcterms:W3CDTF">2020-02-10T21:40:35Z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0x010100444281A4AB831749B1BDB8984738968A</vt:lpwstr>
  </property>
</Properties>
</file>